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8" r:id="rId5"/>
    <p:sldId id="279" r:id="rId6"/>
    <p:sldId id="259" r:id="rId7"/>
    <p:sldId id="263" r:id="rId8"/>
    <p:sldId id="282" r:id="rId9"/>
    <p:sldId id="283" r:id="rId10"/>
    <p:sldId id="262" r:id="rId11"/>
  </p:sldIdLst>
  <p:sldSz cx="12192000" cy="6858000"/>
  <p:notesSz cx="6858000" cy="9144000"/>
  <p:embeddedFontLst>
    <p:embeddedFont>
      <p:font typeface="Nanum Brush Script" panose="020B0600000101010101" charset="-127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B8583-C807-E04A-837B-DAEB1A50313D}" v="15" dt="2021-01-22T08:36:00.809"/>
    <p1510:client id="{D9A9B0B8-2E65-9446-8646-B8A422B3EB73}" v="3" dt="2021-01-22T12:23:37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15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9409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05-2</a:t>
            </a:r>
            <a:r>
              <a:rPr kumimoji="1" lang="ko-KR" altLang="en-US" sz="2000" b="1">
                <a:latin typeface="+mn-ea"/>
              </a:rPr>
              <a:t> 교차 검증과 </a:t>
            </a:r>
            <a:r>
              <a:rPr kumimoji="1" lang="en-US" altLang="ko-KR" sz="2000" b="1">
                <a:latin typeface="+mn-ea"/>
              </a:rPr>
              <a:t/>
            </a:r>
            <a:br>
              <a:rPr kumimoji="1" lang="en-US" altLang="ko-KR" sz="2000" b="1">
                <a:latin typeface="+mn-ea"/>
              </a:rPr>
            </a:br>
            <a:r>
              <a:rPr kumimoji="1" lang="ko-KR" altLang="en-US" sz="2000" b="1">
                <a:latin typeface="+mn-ea"/>
              </a:rPr>
              <a:t>그리드 서치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F7FC84-A90A-E743-A2EC-5FF380F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7" y="1752211"/>
            <a:ext cx="2392872" cy="1794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192B39E-024C-A248-9CA1-AB55D569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151" y="1690688"/>
            <a:ext cx="2523988" cy="1666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BAE859-9867-5B43-A2F4-638718E3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761" y="1670165"/>
            <a:ext cx="2552700" cy="1917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35DB02E-7276-DD43-AEA0-83C43719B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066" y="1173193"/>
            <a:ext cx="4573452" cy="3670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D813E7-4F56-DE41-BA7F-4D2BAB22A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4652917" y="5316608"/>
            <a:ext cx="7480300" cy="787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A7EF117-646A-8C4C-B629-FF35D10C3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67" y="3991971"/>
            <a:ext cx="4573452" cy="21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검증 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243-244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FCAE628-856E-B745-A488-9B2C34C95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1591454"/>
            <a:ext cx="5422900" cy="160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D39BE2-E00A-0841-948D-A60383CD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68" y="3634594"/>
            <a:ext cx="9535064" cy="20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교차 검증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245-246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0AF17C-B210-E447-A300-8F7E8D11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19" y="3447742"/>
            <a:ext cx="9045562" cy="29703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FFFA27-9127-5A4F-8106-83153D60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87" y="1326472"/>
            <a:ext cx="4733026" cy="22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분할기를 사용한 교차 검증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247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D86A7D6-3D91-AC44-8360-309864BB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74" y="2104846"/>
            <a:ext cx="9555252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그리드 서치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249-250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81290FB-9E48-DB4E-91E7-D702BBA0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07" y="1460218"/>
            <a:ext cx="8110907" cy="35024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D80623-57D7-BC48-82B1-0265B182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470" y="5520268"/>
            <a:ext cx="7192397" cy="9726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확률 분포 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253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16B43B-FDB4-064F-8D1F-670ECF91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68" y="2087503"/>
            <a:ext cx="8130664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랜덤 서치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254-255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4F31EE-9AF1-F749-A3CB-CE0A8E84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05" y="1394663"/>
            <a:ext cx="8249190" cy="50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38</Words>
  <Application>Microsoft Office PowerPoint</Application>
  <PresentationFormat>와이드스크린</PresentationFormat>
  <Paragraphs>27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Nanum Brush Script</vt:lpstr>
      <vt:lpstr>Arial</vt:lpstr>
      <vt:lpstr>Calibri Light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검증 세트</vt:lpstr>
      <vt:lpstr>교차 검증</vt:lpstr>
      <vt:lpstr>PowerPoint 프레젠테이션</vt:lpstr>
      <vt:lpstr>그리드 서치</vt:lpstr>
      <vt:lpstr>확률 분포 선택</vt:lpstr>
      <vt:lpstr>랜덤 서치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6</cp:revision>
  <cp:lastPrinted>2020-12-17T16:54:35Z</cp:lastPrinted>
  <dcterms:created xsi:type="dcterms:W3CDTF">2020-12-17T16:43:48Z</dcterms:created>
  <dcterms:modified xsi:type="dcterms:W3CDTF">2021-03-03T01:47:52Z</dcterms:modified>
</cp:coreProperties>
</file>